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C6853-9935-47AE-A490-7C2EC8CAD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415" y="889612"/>
            <a:ext cx="9966960" cy="3035808"/>
          </a:xfrm>
        </p:spPr>
        <p:txBody>
          <a:bodyPr/>
          <a:lstStyle/>
          <a:p>
            <a:r>
              <a:rPr lang="en-US" altLang="zh-TW" sz="4800" dirty="0"/>
              <a:t>【</a:t>
            </a:r>
            <a:r>
              <a:rPr lang="zh-TW" altLang="en-US" sz="4800" dirty="0"/>
              <a:t>婚禮習俗</a:t>
            </a:r>
            <a:r>
              <a:rPr lang="en-US" altLang="zh-TW" sz="4800" dirty="0"/>
              <a:t>】</a:t>
            </a:r>
            <a:r>
              <a:rPr lang="zh-TW" altLang="en-US" sz="4800" dirty="0"/>
              <a:t>六禮、十二禮有什麼？一次搞清楚完整內容！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596AFC-0C0E-47F9-BC7F-CA9F18D0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22" y="3207936"/>
            <a:ext cx="4392377" cy="29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0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1</TotalTime>
  <Words>18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Rockwell</vt:lpstr>
      <vt:lpstr>Rockwell Condensed</vt:lpstr>
      <vt:lpstr>Wingdings</vt:lpstr>
      <vt:lpstr>木刻字型</vt:lpstr>
      <vt:lpstr>【婚禮習俗】六禮、十二禮有什麼？一次搞清楚完整內容！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【婚禮習俗】六禮、十二禮有什麼？一次搞清楚完整內容！</dc:title>
  <dc:creator>嚴 婉瑜</dc:creator>
  <cp:lastModifiedBy>嚴 婉瑜</cp:lastModifiedBy>
  <cp:revision>1</cp:revision>
  <dcterms:created xsi:type="dcterms:W3CDTF">2021-12-17T09:09:37Z</dcterms:created>
  <dcterms:modified xsi:type="dcterms:W3CDTF">2021-12-17T09:10:42Z</dcterms:modified>
</cp:coreProperties>
</file>